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9">
          <p15:clr>
            <a:srgbClr val="A4A3A4"/>
          </p15:clr>
        </p15:guide>
        <p15:guide id="2" pos="7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068"/>
    <a:srgbClr val="0F0A0E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86433" autoAdjust="0"/>
  </p:normalViewPr>
  <p:slideViewPr>
    <p:cSldViewPr>
      <p:cViewPr>
        <p:scale>
          <a:sx n="300" d="100"/>
          <a:sy n="300" d="100"/>
        </p:scale>
        <p:origin x="2934" y="126"/>
      </p:cViewPr>
      <p:guideLst>
        <p:guide orient="horz" pos="1089"/>
        <p:guide pos="7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2022/6/9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6333" y="1073597"/>
            <a:ext cx="2111773" cy="74079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72667" y="1958395"/>
            <a:ext cx="1739106" cy="8831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8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8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7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801218" y="138402"/>
            <a:ext cx="558999" cy="294878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24221" y="138402"/>
            <a:ext cx="1635589" cy="294878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6254" y="2220794"/>
            <a:ext cx="2111773" cy="686398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96254" y="1464797"/>
            <a:ext cx="2111773" cy="755997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  <a:lvl2pPr marL="16967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393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090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67870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84837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0180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1877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3574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24223" y="806399"/>
            <a:ext cx="1097293" cy="2280792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262923" y="806399"/>
            <a:ext cx="1097293" cy="2280792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4221" y="773597"/>
            <a:ext cx="1097725" cy="322399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9675" indent="0">
              <a:buNone/>
              <a:defRPr sz="800" b="1"/>
            </a:lvl2pPr>
            <a:lvl3pPr marL="339350" indent="0">
              <a:buNone/>
              <a:defRPr sz="700" b="1"/>
            </a:lvl3pPr>
            <a:lvl4pPr marL="509025" indent="0">
              <a:buNone/>
              <a:defRPr sz="600" b="1"/>
            </a:lvl4pPr>
            <a:lvl5pPr marL="678701" indent="0">
              <a:buNone/>
              <a:defRPr sz="600" b="1"/>
            </a:lvl5pPr>
            <a:lvl6pPr marL="848375" indent="0">
              <a:buNone/>
              <a:defRPr sz="600" b="1"/>
            </a:lvl6pPr>
            <a:lvl7pPr marL="1018050" indent="0">
              <a:buNone/>
              <a:defRPr sz="600" b="1"/>
            </a:lvl7pPr>
            <a:lvl8pPr marL="1187725" indent="0">
              <a:buNone/>
              <a:defRPr sz="600" b="1"/>
            </a:lvl8pPr>
            <a:lvl9pPr marL="1357400" indent="0">
              <a:buNone/>
              <a:defRPr sz="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24221" y="1095997"/>
            <a:ext cx="1097725" cy="1991194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262061" y="773597"/>
            <a:ext cx="1098157" cy="322399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9675" indent="0">
              <a:buNone/>
              <a:defRPr sz="800" b="1"/>
            </a:lvl2pPr>
            <a:lvl3pPr marL="339350" indent="0">
              <a:buNone/>
              <a:defRPr sz="700" b="1"/>
            </a:lvl3pPr>
            <a:lvl4pPr marL="509025" indent="0">
              <a:buNone/>
              <a:defRPr sz="600" b="1"/>
            </a:lvl4pPr>
            <a:lvl5pPr marL="678701" indent="0">
              <a:buNone/>
              <a:defRPr sz="600" b="1"/>
            </a:lvl5pPr>
            <a:lvl6pPr marL="848375" indent="0">
              <a:buNone/>
              <a:defRPr sz="600" b="1"/>
            </a:lvl6pPr>
            <a:lvl7pPr marL="1018050" indent="0">
              <a:buNone/>
              <a:defRPr sz="600" b="1"/>
            </a:lvl7pPr>
            <a:lvl8pPr marL="1187725" indent="0">
              <a:buNone/>
              <a:defRPr sz="600" b="1"/>
            </a:lvl8pPr>
            <a:lvl9pPr marL="1357400" indent="0">
              <a:buNone/>
              <a:defRPr sz="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262061" y="1095997"/>
            <a:ext cx="1098157" cy="1991194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222" y="137601"/>
            <a:ext cx="817363" cy="58559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346" y="137601"/>
            <a:ext cx="1388870" cy="294958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24222" y="723200"/>
            <a:ext cx="817363" cy="2363991"/>
          </a:xfrm>
        </p:spPr>
        <p:txBody>
          <a:bodyPr/>
          <a:lstStyle>
            <a:lvl1pPr marL="0" indent="0">
              <a:buNone/>
              <a:defRPr sz="600"/>
            </a:lvl1pPr>
            <a:lvl2pPr marL="169675" indent="0">
              <a:buNone/>
              <a:defRPr sz="500"/>
            </a:lvl2pPr>
            <a:lvl3pPr marL="339350" indent="0">
              <a:buNone/>
              <a:defRPr sz="300"/>
            </a:lvl3pPr>
            <a:lvl4pPr marL="509025" indent="0">
              <a:buNone/>
              <a:defRPr sz="300"/>
            </a:lvl4pPr>
            <a:lvl5pPr marL="678701" indent="0">
              <a:buNone/>
              <a:defRPr sz="300"/>
            </a:lvl5pPr>
            <a:lvl6pPr marL="848375" indent="0">
              <a:buNone/>
              <a:defRPr sz="300"/>
            </a:lvl6pPr>
            <a:lvl7pPr marL="1018050" indent="0">
              <a:buNone/>
              <a:defRPr sz="300"/>
            </a:lvl7pPr>
            <a:lvl8pPr marL="1187725" indent="0">
              <a:buNone/>
              <a:defRPr sz="300"/>
            </a:lvl8pPr>
            <a:lvl9pPr marL="1357400" indent="0">
              <a:buNone/>
              <a:defRPr sz="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967" y="2419194"/>
            <a:ext cx="1490663" cy="285599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86967" y="308799"/>
            <a:ext cx="1490663" cy="2073593"/>
          </a:xfrm>
        </p:spPr>
        <p:txBody>
          <a:bodyPr/>
          <a:lstStyle>
            <a:lvl1pPr marL="0" indent="0">
              <a:buNone/>
              <a:defRPr sz="1100"/>
            </a:lvl1pPr>
            <a:lvl2pPr marL="169675" indent="0">
              <a:buNone/>
              <a:defRPr sz="1000"/>
            </a:lvl2pPr>
            <a:lvl3pPr marL="339350" indent="0">
              <a:buNone/>
              <a:defRPr sz="900"/>
            </a:lvl3pPr>
            <a:lvl4pPr marL="509025" indent="0">
              <a:buNone/>
              <a:defRPr sz="800"/>
            </a:lvl4pPr>
            <a:lvl5pPr marL="678701" indent="0">
              <a:buNone/>
              <a:defRPr sz="800"/>
            </a:lvl5pPr>
            <a:lvl6pPr marL="848375" indent="0">
              <a:buNone/>
              <a:defRPr sz="800"/>
            </a:lvl6pPr>
            <a:lvl7pPr marL="1018050" indent="0">
              <a:buNone/>
              <a:defRPr sz="800"/>
            </a:lvl7pPr>
            <a:lvl8pPr marL="1187725" indent="0">
              <a:buNone/>
              <a:defRPr sz="800"/>
            </a:lvl8pPr>
            <a:lvl9pPr marL="1357400" indent="0">
              <a:buNone/>
              <a:defRPr sz="8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6967" y="2704792"/>
            <a:ext cx="1490663" cy="405599"/>
          </a:xfrm>
        </p:spPr>
        <p:txBody>
          <a:bodyPr/>
          <a:lstStyle>
            <a:lvl1pPr marL="0" indent="0">
              <a:buNone/>
              <a:defRPr sz="600"/>
            </a:lvl1pPr>
            <a:lvl2pPr marL="169675" indent="0">
              <a:buNone/>
              <a:defRPr sz="500"/>
            </a:lvl2pPr>
            <a:lvl3pPr marL="339350" indent="0">
              <a:buNone/>
              <a:defRPr sz="300"/>
            </a:lvl3pPr>
            <a:lvl4pPr marL="509025" indent="0">
              <a:buNone/>
              <a:defRPr sz="300"/>
            </a:lvl4pPr>
            <a:lvl5pPr marL="678701" indent="0">
              <a:buNone/>
              <a:defRPr sz="300"/>
            </a:lvl5pPr>
            <a:lvl6pPr marL="848375" indent="0">
              <a:buNone/>
              <a:defRPr sz="300"/>
            </a:lvl6pPr>
            <a:lvl7pPr marL="1018050" indent="0">
              <a:buNone/>
              <a:defRPr sz="300"/>
            </a:lvl7pPr>
            <a:lvl8pPr marL="1187725" indent="0">
              <a:buNone/>
              <a:defRPr sz="300"/>
            </a:lvl8pPr>
            <a:lvl9pPr marL="1357400" indent="0">
              <a:buNone/>
              <a:defRPr sz="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24222" y="138400"/>
            <a:ext cx="2235995" cy="575999"/>
          </a:xfrm>
          <a:prstGeom prst="rect">
            <a:avLst/>
          </a:prstGeom>
        </p:spPr>
        <p:txBody>
          <a:bodyPr vert="horz" lIns="33935" tIns="16968" rIns="33935" bIns="16968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4222" y="806399"/>
            <a:ext cx="2235995" cy="2280792"/>
          </a:xfrm>
          <a:prstGeom prst="rect">
            <a:avLst/>
          </a:prstGeom>
        </p:spPr>
        <p:txBody>
          <a:bodyPr vert="horz" lIns="33935" tIns="16968" rIns="33935" bIns="1696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4224" y="3203191"/>
            <a:ext cx="579702" cy="183998"/>
          </a:xfrm>
          <a:prstGeom prst="rect">
            <a:avLst/>
          </a:prstGeom>
        </p:spPr>
        <p:txBody>
          <a:bodyPr vert="horz" lIns="33935" tIns="16968" rIns="33935" bIns="16968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7B59-EA19-4749-BBC4-3AD522DAF079}" type="datetimeFigureOut">
              <a:rPr kumimoji="1" lang="ja-JP" altLang="en-US" smtClean="0"/>
              <a:pPr/>
              <a:t>2022/6/9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848850" y="3203191"/>
            <a:ext cx="786739" cy="183998"/>
          </a:xfrm>
          <a:prstGeom prst="rect">
            <a:avLst/>
          </a:prstGeom>
        </p:spPr>
        <p:txBody>
          <a:bodyPr vert="horz" lIns="33935" tIns="16968" rIns="33935" bIns="16968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780515" y="3203191"/>
            <a:ext cx="579702" cy="183998"/>
          </a:xfrm>
          <a:prstGeom prst="rect">
            <a:avLst/>
          </a:prstGeom>
        </p:spPr>
        <p:txBody>
          <a:bodyPr vert="horz" lIns="33935" tIns="16968" rIns="33935" bIns="16968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0957-40F0-4B78-B2EC-204171209D0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935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256" indent="-127256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22" indent="-106047" algn="l" defTabSz="33935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188" indent="-84837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62" indent="-84837" algn="l" defTabSz="33935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38" indent="-84837" algn="l" defTabSz="33935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13" indent="-84837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888" indent="-84837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563" indent="-84837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37" indent="-84837" algn="l" defTabSz="33935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75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50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25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01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375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50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25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00" algn="l" defTabSz="33935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7" name="AutoShape 2" descr="大理石 (茶)"/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38" name="AutoShape 6" descr="大理石 (白)"/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DA10D0B-482D-44B5-B320-502518059168}"/>
              </a:ext>
            </a:extLst>
          </p:cNvPr>
          <p:cNvSpPr txBox="1"/>
          <p:nvPr/>
        </p:nvSpPr>
        <p:spPr>
          <a:xfrm>
            <a:off x="66585" y="2291571"/>
            <a:ext cx="24027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エアスライダーの定番！</a:t>
            </a: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日本製の大型スライダーです！</a:t>
            </a: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滑り台の真ん中が波状になっており、一瞬宙に浮く感覚が</a:t>
            </a: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味わえます！</a:t>
            </a: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送風機も日本製の送風機を使用しています。</a:t>
            </a: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滑り台部分の取り外し可能な日よけシートで、真夏の運営も安心。</a:t>
            </a:r>
          </a:p>
          <a:p>
            <a:endParaRPr kumimoji="1" lang="ja-JP" altLang="en-US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1"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W6.0×D10.0×H7.5</a:t>
            </a:r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kumimoji="1"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kumimoji="1"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kumimoji="1"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kumimoji="1"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r>
              <a:rPr kumimoji="1"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備考：発送不可</a:t>
            </a:r>
            <a:endParaRPr kumimoji="1"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BC32A3C-F92E-31E3-8D9D-DB40AB1BA61D}"/>
              </a:ext>
            </a:extLst>
          </p:cNvPr>
          <p:cNvSpPr txBox="1"/>
          <p:nvPr/>
        </p:nvSpPr>
        <p:spPr>
          <a:xfrm>
            <a:off x="125336" y="99208"/>
            <a:ext cx="2197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n w="9525">
                  <a:solidFill>
                    <a:srgbClr val="D6009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アニマルウエーブスライダー</a:t>
            </a:r>
            <a:endParaRPr kumimoji="1" lang="en-US" altLang="ja-JP" sz="1200" b="1" dirty="0">
              <a:ln w="9525">
                <a:solidFill>
                  <a:srgbClr val="D60093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6" name="グラフィックス 45">
            <a:extLst>
              <a:ext uri="{FF2B5EF4-FFF2-40B4-BE49-F238E27FC236}">
                <a16:creationId xmlns:a16="http://schemas.microsoft.com/office/drawing/2014/main" id="{A29AA6FF-C60E-1571-9CE6-FF5393623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179" y="330820"/>
            <a:ext cx="1486432" cy="1114824"/>
          </a:xfrm>
          <a:prstGeom prst="rect">
            <a:avLst/>
          </a:prstGeom>
        </p:spPr>
      </p:pic>
      <p:pic>
        <p:nvPicPr>
          <p:cNvPr id="50" name="グラフィックス 49">
            <a:extLst>
              <a:ext uri="{FF2B5EF4-FFF2-40B4-BE49-F238E27FC236}">
                <a16:creationId xmlns:a16="http://schemas.microsoft.com/office/drawing/2014/main" id="{B1AD28CB-13BB-E518-1386-14D9D833F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6235" y="1637036"/>
            <a:ext cx="792088" cy="595014"/>
          </a:xfrm>
          <a:prstGeom prst="rect">
            <a:avLst/>
          </a:prstGeom>
        </p:spPr>
      </p:pic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20CBE1FA-149B-EFAD-93DB-EE394436F1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115" y="1637036"/>
            <a:ext cx="792088" cy="595014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2306650-40A2-3F32-9821-A3FAE79ED48C}"/>
              </a:ext>
            </a:extLst>
          </p:cNvPr>
          <p:cNvSpPr txBox="1"/>
          <p:nvPr/>
        </p:nvSpPr>
        <p:spPr>
          <a:xfrm rot="20180826">
            <a:off x="38573" y="1492096"/>
            <a:ext cx="1144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ロープをのぼって！</a:t>
            </a:r>
            <a:endParaRPr kumimoji="1" lang="en-US" altLang="ja-JP" sz="800" b="1" dirty="0">
              <a:ln w="635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2646A7B-9A4E-F4DA-9E42-F944DC7392FC}"/>
              </a:ext>
            </a:extLst>
          </p:cNvPr>
          <p:cNvSpPr txBox="1"/>
          <p:nvPr/>
        </p:nvSpPr>
        <p:spPr>
          <a:xfrm rot="1640690">
            <a:off x="1347864" y="1529313"/>
            <a:ext cx="1144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n w="6350">
                  <a:solidFill>
                    <a:srgbClr val="0F0A0E"/>
                  </a:solidFill>
                </a:ln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大迫力の滑り台！</a:t>
            </a:r>
            <a:endParaRPr kumimoji="1" lang="en-US" altLang="ja-JP" sz="800" b="1" dirty="0">
              <a:ln w="6350">
                <a:solidFill>
                  <a:srgbClr val="0F0A0E"/>
                </a:solidFill>
              </a:ln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119c2e5-8fb9-4d5f-baf1-202c530f2c3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993</TotalTime>
  <Words>98</Words>
  <Application>Microsoft Office PowerPoint</Application>
  <PresentationFormat>ユーザー設定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hoshiga</cp:lastModifiedBy>
  <cp:revision>24</cp:revision>
  <cp:lastPrinted>2021-09-14T08:30:05Z</cp:lastPrinted>
  <dcterms:created xsi:type="dcterms:W3CDTF">2021-07-06T03:57:40Z</dcterms:created>
  <dcterms:modified xsi:type="dcterms:W3CDTF">2022-06-09T05:30:13Z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